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7" r:id="rId1"/>
  </p:sldMasterIdLst>
  <p:sldIdLst>
    <p:sldId id="256" r:id="rId2"/>
    <p:sldId id="277" r:id="rId3"/>
    <p:sldId id="260" r:id="rId4"/>
    <p:sldId id="261" r:id="rId5"/>
    <p:sldId id="265" r:id="rId6"/>
    <p:sldId id="278" r:id="rId7"/>
    <p:sldId id="262" r:id="rId8"/>
    <p:sldId id="263" r:id="rId9"/>
    <p:sldId id="266" r:id="rId10"/>
    <p:sldId id="267" r:id="rId11"/>
    <p:sldId id="268" r:id="rId12"/>
    <p:sldId id="269" r:id="rId13"/>
    <p:sldId id="270" r:id="rId14"/>
    <p:sldId id="272" r:id="rId15"/>
    <p:sldId id="273" r:id="rId16"/>
    <p:sldId id="275" r:id="rId17"/>
    <p:sldId id="274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1"/>
    <p:restoredTop sz="93891"/>
  </p:normalViewPr>
  <p:slideViewPr>
    <p:cSldViewPr snapToGrid="0" snapToObjects="1">
      <p:cViewPr varScale="1">
        <p:scale>
          <a:sx n="69" d="100"/>
          <a:sy n="69" d="100"/>
        </p:scale>
        <p:origin x="1840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/>
          <p:cNvSpPr/>
          <p:nvPr/>
        </p:nvSpPr>
        <p:spPr>
          <a:xfrm>
            <a:off x="341086" y="928914"/>
            <a:ext cx="8432800" cy="177074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707" y="968189"/>
            <a:ext cx="7799387" cy="1237130"/>
          </a:xfrm>
        </p:spPr>
        <p:txBody>
          <a:bodyPr anchor="b" anchorCtr="0"/>
          <a:lstStyle>
            <a:lvl1pPr algn="r">
              <a:lnSpc>
                <a:spcPts val="5000"/>
              </a:lnSpc>
              <a:defRPr sz="460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707" y="2209799"/>
            <a:ext cx="7799387" cy="466165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3/14/17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05300" y="6492875"/>
            <a:ext cx="5334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457200" y="816802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9" name="Picture 8" descr="TitleSlideTo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457200"/>
            <a:ext cx="8229600" cy="356646"/>
          </a:xfrm>
          <a:prstGeom prst="rect">
            <a:avLst/>
          </a:prstGeom>
        </p:spPr>
      </p:pic>
      <p:pic>
        <p:nvPicPr>
          <p:cNvPr id="10" name="Picture 9" descr="TitleSlideBotto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700601"/>
            <a:ext cx="8229600" cy="3700199"/>
          </a:xfrm>
          <a:prstGeom prst="rect">
            <a:avLst/>
          </a:prstGeom>
        </p:spPr>
      </p:pic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247" y="6492875"/>
            <a:ext cx="34155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/>
          <p:cNvSpPr/>
          <p:nvPr/>
        </p:nvSpPr>
        <p:spPr>
          <a:xfrm>
            <a:off x="355600" y="566057"/>
            <a:ext cx="8396514" cy="259805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Rectangle 4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" name="Rectangle 5"/>
          <p:cNvSpPr/>
          <p:nvPr/>
        </p:nvSpPr>
        <p:spPr>
          <a:xfrm>
            <a:off x="457200" y="45720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3/14/17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33828" y="566057"/>
            <a:ext cx="8454571" cy="21335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457200" y="45720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368" y="1644868"/>
            <a:ext cx="3657600" cy="1098332"/>
          </a:xfrm>
        </p:spPr>
        <p:txBody>
          <a:bodyPr anchor="b"/>
          <a:lstStyle>
            <a:lvl1pPr algn="l">
              <a:defRPr sz="36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8032" y="654268"/>
            <a:ext cx="3657600" cy="54864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368" y="2774731"/>
            <a:ext cx="3657600" cy="3168869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3/14/17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55600" y="348343"/>
            <a:ext cx="8432800" cy="235131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 rot="5400000">
            <a:off x="5598058" y="3310469"/>
            <a:ext cx="5943600" cy="237061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368" y="1644868"/>
            <a:ext cx="3657600" cy="1098332"/>
          </a:xfrm>
        </p:spPr>
        <p:txBody>
          <a:bodyPr anchor="b"/>
          <a:lstStyle>
            <a:lvl1pPr algn="l">
              <a:defRPr sz="36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368" y="2774731"/>
            <a:ext cx="3657600" cy="3168869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3/14/17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4828032" y="457200"/>
            <a:ext cx="3621024" cy="594360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286000"/>
            <a:ext cx="7874000" cy="3840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3/14/17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/>
          <p:cNvSpPr/>
          <p:nvPr/>
        </p:nvSpPr>
        <p:spPr>
          <a:xfrm>
            <a:off x="348342" y="362857"/>
            <a:ext cx="8440057" cy="2336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9" name="Picture 8" descr="VerticalRigh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1668" y="457200"/>
            <a:ext cx="1546230" cy="59436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 rot="5400000">
            <a:off x="4074414" y="3369564"/>
            <a:ext cx="5943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19582" y="693738"/>
            <a:ext cx="1491018" cy="5432425"/>
          </a:xfrm>
        </p:spPr>
        <p:txBody>
          <a:bodyPr vert="eaVert" tIns="45720" bIns="45720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93738"/>
            <a:ext cx="6019800" cy="54324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3/14/17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3/14/17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26571" y="362857"/>
            <a:ext cx="8440058" cy="25182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98041" y="3575712"/>
            <a:ext cx="5396671" cy="1340467"/>
          </a:xfrm>
        </p:spPr>
        <p:txBody>
          <a:bodyPr tIns="0" bIns="0" anchor="b" anchorCtr="0"/>
          <a:lstStyle>
            <a:lvl1pPr algn="r">
              <a:defRPr sz="4600" b="0" cap="none" baseline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98041" y="4980297"/>
            <a:ext cx="5396671" cy="810904"/>
          </a:xfrm>
        </p:spPr>
        <p:txBody>
          <a:bodyPr tIns="0" bIns="0" anchor="t" anchorCtr="0">
            <a:normAutofit/>
          </a:bodyPr>
          <a:lstStyle>
            <a:lvl1pPr marL="0" indent="0" algn="r">
              <a:spcBef>
                <a:spcPts val="300"/>
              </a:spcBef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3/14/17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06824" y="6492240"/>
            <a:ext cx="5334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SectionHeaderLef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647" y="457200"/>
            <a:ext cx="2216561" cy="59436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 rot="5400000">
            <a:off x="-222366" y="3369564"/>
            <a:ext cx="5943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8904" y="2286000"/>
            <a:ext cx="36576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1308" y="2286000"/>
            <a:ext cx="3657600" cy="3840163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3/14/17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3388" y="2040081"/>
            <a:ext cx="3657600" cy="730415"/>
          </a:xfrm>
        </p:spPr>
        <p:txBody>
          <a:bodyPr tIns="0" bIns="0" anchor="ctr" anchorCtr="0">
            <a:noAutofit/>
          </a:bodyPr>
          <a:lstStyle>
            <a:lvl1pPr marL="0" indent="0" algn="ctr">
              <a:lnSpc>
                <a:spcPts val="3000"/>
              </a:lnSpc>
              <a:spcBef>
                <a:spcPts val="30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3388" y="2797175"/>
            <a:ext cx="3657600" cy="332898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8032" y="2040081"/>
            <a:ext cx="3657600" cy="730415"/>
          </a:xfrm>
        </p:spPr>
        <p:txBody>
          <a:bodyPr tIns="0" bIns="0" anchor="ctr" anchorCtr="0">
            <a:noAutofit/>
          </a:bodyPr>
          <a:lstStyle>
            <a:lvl1pPr marL="0" indent="0" algn="ctr">
              <a:lnSpc>
                <a:spcPts val="3000"/>
              </a:lnSpc>
              <a:spcBef>
                <a:spcPts val="30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8032" y="2797175"/>
            <a:ext cx="3657600" cy="332898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3/14/17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884488" y="4484687"/>
            <a:ext cx="3375025" cy="1588"/>
          </a:xfrm>
          <a:prstGeom prst="line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4050" y="2286001"/>
            <a:ext cx="7848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3/14/17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54050" y="4302966"/>
            <a:ext cx="7848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8032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3/14/17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828032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Content Placeholder 2"/>
          <p:cNvSpPr>
            <a:spLocks noGrp="1"/>
          </p:cNvSpPr>
          <p:nvPr>
            <p:ph sz="half" idx="14"/>
          </p:nvPr>
        </p:nvSpPr>
        <p:spPr>
          <a:xfrm>
            <a:off x="654085" y="2286000"/>
            <a:ext cx="36576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8032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3/14/17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828032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658906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658906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3/14/17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RunningTop-R.jp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57200" y="457200"/>
            <a:ext cx="8229600" cy="138200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8813" y="456252"/>
            <a:ext cx="7824788" cy="1323041"/>
          </a:xfrm>
          <a:prstGeom prst="rect">
            <a:avLst/>
          </a:prstGeom>
          <a:effectLst/>
        </p:spPr>
        <p:txBody>
          <a:bodyPr vert="horz" lIns="91440" tIns="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2286000"/>
            <a:ext cx="6197600" cy="3840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036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  <a:latin typeface="Calibri" pitchFamily="34" charset="0"/>
              </a:defRPr>
            </a:lvl1pPr>
          </a:lstStyle>
          <a:p>
            <a:fld id="{8C941BBD-199B-3640-9819-F8AA36BF7093}" type="datetimeFigureOut">
              <a:rPr lang="en-US" smtClean="0"/>
              <a:pPr/>
              <a:t>3/14/17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247" y="6492875"/>
            <a:ext cx="34155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78666" y="6149788"/>
            <a:ext cx="533400" cy="365125"/>
          </a:xfrm>
          <a:prstGeom prst="rect">
            <a:avLst/>
          </a:prstGeom>
        </p:spPr>
        <p:txBody>
          <a:bodyPr vert="horz" lIns="91440" tIns="91440" rIns="91440" bIns="91440" rtlCol="0" anchor="ctr"/>
          <a:lstStyle>
            <a:lvl1pPr algn="l">
              <a:defRPr sz="1800" b="0">
                <a:solidFill>
                  <a:schemeClr val="accent1"/>
                </a:solidFill>
                <a:latin typeface="Calibri" pitchFamily="34" charset="0"/>
              </a:defRPr>
            </a:lvl1pPr>
          </a:lstStyle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57200" y="184096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  <p:sldLayoutId id="2147483710" r:id="rId13"/>
    <p:sldLayoutId id="2147483711" r:id="rId14"/>
  </p:sldLayoutIdLst>
  <p:txStyles>
    <p:titleStyle>
      <a:lvl1pPr algn="r" defTabSz="914400" rtl="0" eaLnBrk="1" latinLnBrk="0" hangingPunct="1">
        <a:lnSpc>
          <a:spcPts val="5400"/>
        </a:lnSpc>
        <a:spcBef>
          <a:spcPct val="0"/>
        </a:spcBef>
        <a:buNone/>
        <a:defRPr sz="5200" kern="1200"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18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Unité</a:t>
            </a:r>
            <a:r>
              <a:rPr lang="en-US" dirty="0" smtClean="0"/>
              <a:t> 4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707" y="2209799"/>
            <a:ext cx="7799387" cy="2757378"/>
          </a:xfrm>
        </p:spPr>
        <p:txBody>
          <a:bodyPr>
            <a:normAutofit/>
          </a:bodyPr>
          <a:lstStyle/>
          <a:p>
            <a:pPr algn="ctr"/>
            <a:r>
              <a:rPr lang="en-US" sz="5677" dirty="0" err="1" smtClean="0">
                <a:solidFill>
                  <a:srgbClr val="000000"/>
                </a:solidFill>
              </a:rPr>
              <a:t>Partons</a:t>
            </a:r>
            <a:r>
              <a:rPr lang="en-US" sz="5677" dirty="0" smtClean="0">
                <a:solidFill>
                  <a:srgbClr val="000000"/>
                </a:solidFill>
              </a:rPr>
              <a:t> en voyage</a:t>
            </a:r>
          </a:p>
          <a:p>
            <a:pPr algn="ctr"/>
            <a:r>
              <a:rPr lang="en-US" sz="3600" i="1" dirty="0" err="1" smtClean="0">
                <a:solidFill>
                  <a:srgbClr val="000000"/>
                </a:solidFill>
              </a:rPr>
              <a:t>Découvrons</a:t>
            </a:r>
            <a:r>
              <a:rPr lang="en-US" sz="3600" i="1" dirty="0" smtClean="0">
                <a:solidFill>
                  <a:srgbClr val="000000"/>
                </a:solidFill>
              </a:rPr>
              <a:t> </a:t>
            </a:r>
            <a:r>
              <a:rPr lang="en-US" sz="3600" b="1" i="1" dirty="0" smtClean="0">
                <a:solidFill>
                  <a:srgbClr val="000000"/>
                </a:solidFill>
              </a:rPr>
              <a:t>La Provence</a:t>
            </a:r>
            <a:r>
              <a:rPr lang="en-US" sz="5677" b="1" dirty="0" smtClean="0">
                <a:solidFill>
                  <a:srgbClr val="000000"/>
                </a:solidFill>
              </a:rPr>
              <a:t>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Unité</a:t>
            </a:r>
            <a:r>
              <a:rPr lang="en-US" dirty="0"/>
              <a:t> 4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 algn="l"/>
            <a:r>
              <a:rPr lang="en-US" sz="3600" dirty="0" err="1" smtClean="0">
                <a:solidFill>
                  <a:schemeClr val="tx1"/>
                </a:solidFill>
              </a:rPr>
              <a:t>Qu’est-ce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que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c’est</a:t>
            </a:r>
            <a:r>
              <a:rPr lang="en-US" sz="3600" dirty="0" smtClean="0">
                <a:solidFill>
                  <a:schemeClr val="tx1"/>
                </a:solidFill>
              </a:rPr>
              <a:t> ? 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67420" y="2808018"/>
            <a:ext cx="229697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C’est</a:t>
            </a:r>
            <a:r>
              <a:rPr lang="en-US" sz="2800" dirty="0" smtClean="0"/>
              <a:t> </a:t>
            </a:r>
            <a:r>
              <a:rPr lang="en-US" sz="2800" dirty="0" err="1" smtClean="0"/>
              <a:t>l’océan</a:t>
            </a:r>
            <a:endParaRPr lang="en-US" sz="2800" dirty="0" smtClean="0"/>
          </a:p>
          <a:p>
            <a:endParaRPr lang="en-US" sz="28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391699" y="5187830"/>
            <a:ext cx="387950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i="1" dirty="0" err="1" smtClean="0"/>
              <a:t>C’est</a:t>
            </a:r>
            <a:r>
              <a:rPr lang="en-US" sz="3200" i="1" dirty="0" smtClean="0"/>
              <a:t> La </a:t>
            </a:r>
            <a:r>
              <a:rPr lang="en-US" sz="3200" i="1" dirty="0" err="1" smtClean="0"/>
              <a:t>Méditerranée</a:t>
            </a:r>
            <a:r>
              <a:rPr lang="en-US" sz="3200" i="1" dirty="0" smtClean="0"/>
              <a:t>. </a:t>
            </a:r>
            <a:endParaRPr lang="en-US" sz="3200" i="1" dirty="0"/>
          </a:p>
        </p:txBody>
      </p:sp>
      <p:pic>
        <p:nvPicPr>
          <p:cNvPr id="6" name="Picture 5" descr="DownloadedFile-1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7001" y="2675964"/>
            <a:ext cx="3289300" cy="2463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Unité</a:t>
            </a:r>
            <a:r>
              <a:rPr lang="en-US" dirty="0"/>
              <a:t> 4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 algn="l"/>
            <a:r>
              <a:rPr lang="en-US" sz="3600" dirty="0" err="1" smtClean="0">
                <a:solidFill>
                  <a:schemeClr val="tx1"/>
                </a:solidFill>
              </a:rPr>
              <a:t>Qu’est-ce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que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c’est</a:t>
            </a:r>
            <a:r>
              <a:rPr lang="en-US" sz="3600" dirty="0" smtClean="0">
                <a:solidFill>
                  <a:schemeClr val="tx1"/>
                </a:solidFill>
              </a:rPr>
              <a:t> ? 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67420" y="2808018"/>
            <a:ext cx="229697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C’est</a:t>
            </a:r>
            <a:r>
              <a:rPr lang="en-US" sz="2800" dirty="0" smtClean="0"/>
              <a:t> un </a:t>
            </a:r>
            <a:r>
              <a:rPr lang="en-US" sz="2800" dirty="0" err="1" smtClean="0"/>
              <a:t>lac</a:t>
            </a:r>
            <a:endParaRPr lang="en-US" sz="2800" dirty="0" smtClean="0"/>
          </a:p>
          <a:p>
            <a:endParaRPr lang="en-US" sz="28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391699" y="5187830"/>
            <a:ext cx="375146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i="1" dirty="0" err="1" smtClean="0"/>
              <a:t>C’est</a:t>
            </a:r>
            <a:r>
              <a:rPr lang="en-US" sz="3200" i="1" dirty="0" smtClean="0"/>
              <a:t> le </a:t>
            </a:r>
            <a:r>
              <a:rPr lang="en-US" sz="3200" i="1" dirty="0" err="1" smtClean="0"/>
              <a:t>lac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d’Annecy</a:t>
            </a:r>
            <a:r>
              <a:rPr lang="en-US" sz="3200" i="1" dirty="0" smtClean="0"/>
              <a:t> . </a:t>
            </a:r>
            <a:endParaRPr lang="en-US" sz="3200" i="1" dirty="0"/>
          </a:p>
        </p:txBody>
      </p:sp>
      <p:pic>
        <p:nvPicPr>
          <p:cNvPr id="6" name="Picture 5" descr="images-2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4075" y="2808018"/>
            <a:ext cx="3289300" cy="2463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Unité</a:t>
            </a:r>
            <a:r>
              <a:rPr lang="en-US" dirty="0"/>
              <a:t> 4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 algn="l"/>
            <a:r>
              <a:rPr lang="en-US" sz="3600" dirty="0" err="1" smtClean="0">
                <a:solidFill>
                  <a:schemeClr val="tx1"/>
                </a:solidFill>
              </a:rPr>
              <a:t>Qu’est-ce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que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c’est</a:t>
            </a:r>
            <a:r>
              <a:rPr lang="en-US" sz="3600" dirty="0" smtClean="0">
                <a:solidFill>
                  <a:schemeClr val="tx1"/>
                </a:solidFill>
              </a:rPr>
              <a:t> ? 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67419" y="2808018"/>
            <a:ext cx="25536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C’est</a:t>
            </a:r>
            <a:r>
              <a:rPr lang="en-US" sz="2800" dirty="0" smtClean="0"/>
              <a:t> un </a:t>
            </a:r>
            <a:r>
              <a:rPr lang="en-US" sz="2800" dirty="0" err="1" smtClean="0"/>
              <a:t>étang</a:t>
            </a:r>
            <a:endParaRPr lang="en-US" sz="2800" dirty="0" smtClean="0"/>
          </a:p>
          <a:p>
            <a:endParaRPr lang="en-US" sz="28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391699" y="5187830"/>
            <a:ext cx="311787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i="1" dirty="0" err="1" smtClean="0"/>
              <a:t>C’est</a:t>
            </a:r>
            <a:r>
              <a:rPr lang="en-US" sz="3200" i="1" dirty="0" smtClean="0"/>
              <a:t> les </a:t>
            </a:r>
            <a:r>
              <a:rPr lang="en-US" sz="3200" i="1" dirty="0" err="1" smtClean="0"/>
              <a:t>Dombes</a:t>
            </a:r>
            <a:r>
              <a:rPr lang="en-US" sz="3200" i="1" dirty="0" smtClean="0"/>
              <a:t> . </a:t>
            </a:r>
            <a:endParaRPr lang="en-US" sz="3200" i="1" dirty="0"/>
          </a:p>
        </p:txBody>
      </p:sp>
      <p:pic>
        <p:nvPicPr>
          <p:cNvPr id="6" name="Picture 5" descr="images-3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2189" y="2724030"/>
            <a:ext cx="3289300" cy="2463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Unité</a:t>
            </a:r>
            <a:r>
              <a:rPr lang="en-US" dirty="0"/>
              <a:t> 4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 algn="l"/>
            <a:r>
              <a:rPr lang="en-US" sz="3600" dirty="0" err="1" smtClean="0">
                <a:solidFill>
                  <a:schemeClr val="tx1"/>
                </a:solidFill>
              </a:rPr>
              <a:t>Qu’est-ce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que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c’est</a:t>
            </a:r>
            <a:r>
              <a:rPr lang="en-US" sz="3600" dirty="0" smtClean="0">
                <a:solidFill>
                  <a:schemeClr val="tx1"/>
                </a:solidFill>
              </a:rPr>
              <a:t> ? 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67418" y="2808018"/>
            <a:ext cx="301309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C’est</a:t>
            </a:r>
            <a:r>
              <a:rPr lang="en-US" sz="2800" dirty="0" smtClean="0"/>
              <a:t> </a:t>
            </a:r>
            <a:r>
              <a:rPr lang="en-US" sz="2800" dirty="0" err="1" smtClean="0"/>
              <a:t>une</a:t>
            </a:r>
            <a:r>
              <a:rPr lang="en-US" sz="2800" dirty="0" smtClean="0"/>
              <a:t> cascade </a:t>
            </a:r>
          </a:p>
          <a:p>
            <a:endParaRPr lang="en-US" sz="28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391699" y="5187830"/>
            <a:ext cx="512082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i="1" dirty="0" err="1" smtClean="0"/>
              <a:t>C’est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une</a:t>
            </a:r>
            <a:r>
              <a:rPr lang="en-US" sz="3200" i="1" dirty="0" smtClean="0"/>
              <a:t> cascade en Provence . </a:t>
            </a:r>
            <a:endParaRPr lang="en-US" sz="3200" i="1" dirty="0"/>
          </a:p>
        </p:txBody>
      </p:sp>
      <p:pic>
        <p:nvPicPr>
          <p:cNvPr id="6" name="Picture 5" descr="DownloadedFile-3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8174" y="2566988"/>
            <a:ext cx="3952745" cy="26208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Unité</a:t>
            </a:r>
            <a:r>
              <a:rPr lang="en-US" dirty="0"/>
              <a:t> 4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 algn="l"/>
            <a:r>
              <a:rPr lang="en-US" sz="3600" dirty="0" err="1" smtClean="0">
                <a:solidFill>
                  <a:schemeClr val="tx1"/>
                </a:solidFill>
              </a:rPr>
              <a:t>Qu’est-ce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que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c’est</a:t>
            </a:r>
            <a:r>
              <a:rPr lang="en-US" sz="3600" dirty="0" smtClean="0">
                <a:solidFill>
                  <a:schemeClr val="tx1"/>
                </a:solidFill>
              </a:rPr>
              <a:t> ? 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67419" y="2808018"/>
            <a:ext cx="275637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C’est</a:t>
            </a:r>
            <a:r>
              <a:rPr lang="en-US" sz="2800" dirty="0" smtClean="0"/>
              <a:t> </a:t>
            </a:r>
            <a:r>
              <a:rPr lang="en-US" sz="2800" dirty="0" err="1" smtClean="0"/>
              <a:t>une</a:t>
            </a:r>
            <a:r>
              <a:rPr lang="en-US" sz="2800" dirty="0" smtClean="0"/>
              <a:t> route</a:t>
            </a:r>
          </a:p>
          <a:p>
            <a:endParaRPr lang="en-US" sz="28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391699" y="5187830"/>
            <a:ext cx="481124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i="1" dirty="0" err="1" smtClean="0"/>
              <a:t>C’est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une</a:t>
            </a:r>
            <a:r>
              <a:rPr lang="en-US" sz="3200" i="1" dirty="0" smtClean="0"/>
              <a:t> route </a:t>
            </a:r>
            <a:r>
              <a:rPr lang="en-US" sz="3200" i="1" dirty="0" err="1" smtClean="0"/>
              <a:t>près</a:t>
            </a:r>
            <a:r>
              <a:rPr lang="en-US" sz="3200" i="1" dirty="0" smtClean="0"/>
              <a:t> de </a:t>
            </a:r>
            <a:r>
              <a:rPr lang="en-US" sz="3200" i="1" dirty="0" err="1" smtClean="0"/>
              <a:t>Nices</a:t>
            </a:r>
            <a:r>
              <a:rPr lang="en-US" sz="3200" i="1" dirty="0" smtClean="0"/>
              <a:t>.</a:t>
            </a:r>
            <a:endParaRPr lang="en-US" sz="3200" i="1" dirty="0"/>
          </a:p>
        </p:txBody>
      </p:sp>
      <p:pic>
        <p:nvPicPr>
          <p:cNvPr id="6" name="Picture 5" descr="images-4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3425" y="2770188"/>
            <a:ext cx="3505200" cy="2324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Unité</a:t>
            </a:r>
            <a:r>
              <a:rPr lang="en-US" dirty="0"/>
              <a:t> 4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 algn="l"/>
            <a:r>
              <a:rPr lang="en-US" sz="3600" dirty="0" err="1" smtClean="0">
                <a:solidFill>
                  <a:schemeClr val="tx1"/>
                </a:solidFill>
              </a:rPr>
              <a:t>Qu’est-ce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que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c’est</a:t>
            </a:r>
            <a:r>
              <a:rPr lang="en-US" sz="3600" dirty="0" smtClean="0">
                <a:solidFill>
                  <a:schemeClr val="tx1"/>
                </a:solidFill>
              </a:rPr>
              <a:t> ? 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67419" y="2808018"/>
            <a:ext cx="275637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C’est</a:t>
            </a:r>
            <a:r>
              <a:rPr lang="en-US" sz="2800" dirty="0" smtClean="0"/>
              <a:t> un </a:t>
            </a:r>
            <a:r>
              <a:rPr lang="en-US" sz="2800" dirty="0" err="1" smtClean="0"/>
              <a:t>fleuve</a:t>
            </a:r>
            <a:endParaRPr lang="en-US" sz="2800" dirty="0" smtClean="0"/>
          </a:p>
          <a:p>
            <a:endParaRPr lang="en-US" sz="28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391699" y="5187830"/>
            <a:ext cx="265380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i="1" dirty="0" err="1" smtClean="0"/>
              <a:t>C’est</a:t>
            </a:r>
            <a:r>
              <a:rPr lang="en-US" sz="3200" i="1" dirty="0" smtClean="0"/>
              <a:t> le Rhône.</a:t>
            </a:r>
            <a:endParaRPr lang="en-US" sz="3200" i="1" dirty="0"/>
          </a:p>
        </p:txBody>
      </p:sp>
      <p:pic>
        <p:nvPicPr>
          <p:cNvPr id="6" name="Picture 5" descr="DownloadedFile-4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6933" y="2808018"/>
            <a:ext cx="3655242" cy="29919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Unité</a:t>
            </a:r>
            <a:r>
              <a:rPr lang="en-US" dirty="0"/>
              <a:t> 4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 algn="l"/>
            <a:r>
              <a:rPr lang="en-US" sz="3600" dirty="0" err="1" smtClean="0">
                <a:solidFill>
                  <a:schemeClr val="tx1"/>
                </a:solidFill>
              </a:rPr>
              <a:t>Qu’est-ce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que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c’est</a:t>
            </a:r>
            <a:r>
              <a:rPr lang="en-US" sz="3600" dirty="0" smtClean="0">
                <a:solidFill>
                  <a:schemeClr val="tx1"/>
                </a:solidFill>
              </a:rPr>
              <a:t> ? 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67419" y="2808018"/>
            <a:ext cx="275637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C’est</a:t>
            </a:r>
            <a:r>
              <a:rPr lang="en-US" sz="2800" dirty="0" smtClean="0"/>
              <a:t> un </a:t>
            </a:r>
            <a:r>
              <a:rPr lang="en-US" sz="2800" dirty="0" err="1" smtClean="0"/>
              <a:t>fleuve</a:t>
            </a:r>
            <a:endParaRPr lang="en-US" sz="2800" dirty="0" smtClean="0"/>
          </a:p>
          <a:p>
            <a:endParaRPr lang="en-US" sz="28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391699" y="5187830"/>
            <a:ext cx="265380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i="1" dirty="0" err="1" smtClean="0"/>
              <a:t>C’est</a:t>
            </a:r>
            <a:r>
              <a:rPr lang="en-US" sz="3200" i="1" dirty="0" smtClean="0"/>
              <a:t> le Rhône.</a:t>
            </a:r>
            <a:endParaRPr lang="en-US" sz="3200" i="1" dirty="0"/>
          </a:p>
        </p:txBody>
      </p:sp>
      <p:pic>
        <p:nvPicPr>
          <p:cNvPr id="7" name="Picture 6" descr="images-5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4162" y="2675964"/>
            <a:ext cx="2675261" cy="3467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Unité</a:t>
            </a:r>
            <a:r>
              <a:rPr lang="en-US"/>
              <a:t> 4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 algn="l"/>
            <a:r>
              <a:rPr lang="en-US" sz="3600" dirty="0" err="1" smtClean="0">
                <a:solidFill>
                  <a:schemeClr val="tx1"/>
                </a:solidFill>
              </a:rPr>
              <a:t>Qu’est-ce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que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c’est</a:t>
            </a:r>
            <a:r>
              <a:rPr lang="en-US" sz="3600" dirty="0" smtClean="0">
                <a:solidFill>
                  <a:schemeClr val="tx1"/>
                </a:solidFill>
              </a:rPr>
              <a:t> ? 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67419" y="2808018"/>
            <a:ext cx="275637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C’est</a:t>
            </a:r>
            <a:r>
              <a:rPr lang="en-US" sz="2800" dirty="0" smtClean="0"/>
              <a:t> </a:t>
            </a:r>
            <a:r>
              <a:rPr lang="en-US" sz="2800" dirty="0" err="1" smtClean="0"/>
              <a:t>une</a:t>
            </a:r>
            <a:r>
              <a:rPr lang="en-US" sz="2800" dirty="0" smtClean="0"/>
              <a:t> </a:t>
            </a:r>
            <a:r>
              <a:rPr lang="en-US" sz="2800" dirty="0" err="1" smtClean="0"/>
              <a:t>rivière</a:t>
            </a:r>
            <a:endParaRPr lang="en-US" sz="2800" dirty="0" smtClean="0"/>
          </a:p>
          <a:p>
            <a:endParaRPr lang="en-US" sz="28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391699" y="5187830"/>
            <a:ext cx="482507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i="1" dirty="0" err="1" smtClean="0"/>
              <a:t>C’est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une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rivière</a:t>
            </a:r>
            <a:r>
              <a:rPr lang="en-US" sz="3200" i="1" dirty="0" smtClean="0"/>
              <a:t> en Provence.</a:t>
            </a:r>
            <a:endParaRPr lang="en-US" sz="3200" i="1" dirty="0"/>
          </a:p>
        </p:txBody>
      </p:sp>
      <p:pic>
        <p:nvPicPr>
          <p:cNvPr id="6" name="Picture 5" descr="DownloadedFile-5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8014" y="2808018"/>
            <a:ext cx="3576220" cy="23798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Unité</a:t>
            </a:r>
            <a:r>
              <a:rPr lang="en-US" dirty="0" smtClean="0"/>
              <a:t> 3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 algn="l"/>
            <a:r>
              <a:rPr lang="en-US" sz="3600" dirty="0" err="1" smtClean="0">
                <a:solidFill>
                  <a:schemeClr val="tx1"/>
                </a:solidFill>
              </a:rPr>
              <a:t>Où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est</a:t>
            </a:r>
            <a:r>
              <a:rPr lang="en-US" sz="3600" dirty="0" smtClean="0">
                <a:solidFill>
                  <a:schemeClr val="tx1"/>
                </a:solidFill>
              </a:rPr>
              <a:t> La Provence ? 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67420" y="2808018"/>
            <a:ext cx="208079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Voilà</a:t>
            </a:r>
            <a:r>
              <a:rPr lang="en-US" sz="2800" dirty="0" smtClean="0"/>
              <a:t> la Provence </a:t>
            </a:r>
          </a:p>
          <a:p>
            <a:endParaRPr lang="en-US" sz="2800" dirty="0" smtClean="0"/>
          </a:p>
        </p:txBody>
      </p:sp>
      <p:pic>
        <p:nvPicPr>
          <p:cNvPr id="7" name="Picture 6" descr="images-6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3782" y="2808018"/>
            <a:ext cx="2806700" cy="2895600"/>
          </a:xfrm>
          <a:prstGeom prst="rect">
            <a:avLst/>
          </a:prstGeom>
        </p:spPr>
      </p:pic>
      <p:sp>
        <p:nvSpPr>
          <p:cNvPr id="8" name="Right Arrow 7"/>
          <p:cNvSpPr/>
          <p:nvPr/>
        </p:nvSpPr>
        <p:spPr>
          <a:xfrm>
            <a:off x="4783782" y="4874009"/>
            <a:ext cx="1999721" cy="519559"/>
          </a:xfrm>
          <a:prstGeom prst="rightArrow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0" name="Picture 9" descr="provence-map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9052" y="4157815"/>
            <a:ext cx="2230884" cy="19023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Unité</a:t>
            </a:r>
            <a:r>
              <a:rPr lang="en-US" dirty="0" smtClean="0"/>
              <a:t> 3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3600" dirty="0" err="1" smtClean="0"/>
              <a:t>C’est</a:t>
            </a:r>
            <a:r>
              <a:rPr lang="en-US" sz="3600" dirty="0" smtClean="0"/>
              <a:t> </a:t>
            </a:r>
            <a:r>
              <a:rPr lang="en-US" sz="3600" dirty="0" err="1" smtClean="0"/>
              <a:t>à</a:t>
            </a:r>
            <a:r>
              <a:rPr lang="en-US" sz="3600" dirty="0" smtClean="0"/>
              <a:t> </a:t>
            </a:r>
            <a:r>
              <a:rPr lang="en-US" sz="3600" dirty="0" err="1" smtClean="0"/>
              <a:t>toi</a:t>
            </a:r>
            <a:r>
              <a:rPr lang="en-US" sz="3600" dirty="0" smtClean="0"/>
              <a:t>: en voyage 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67419" y="2808017"/>
            <a:ext cx="698890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Vous</a:t>
            </a:r>
            <a:r>
              <a:rPr lang="en-US" sz="2800" dirty="0" smtClean="0"/>
              <a:t> </a:t>
            </a:r>
            <a:r>
              <a:rPr lang="en-US" sz="2800" dirty="0" err="1" smtClean="0"/>
              <a:t>visitez</a:t>
            </a:r>
            <a:r>
              <a:rPr lang="en-US" sz="2800" dirty="0" smtClean="0"/>
              <a:t> la Provence avec </a:t>
            </a:r>
            <a:r>
              <a:rPr lang="en-US" sz="2800" dirty="0" err="1" smtClean="0"/>
              <a:t>vos</a:t>
            </a:r>
            <a:r>
              <a:rPr lang="en-US" sz="2800" dirty="0" smtClean="0"/>
              <a:t> </a:t>
            </a:r>
            <a:r>
              <a:rPr lang="en-US" sz="2800" dirty="0" err="1" smtClean="0"/>
              <a:t>amis</a:t>
            </a:r>
            <a:r>
              <a:rPr lang="en-US" sz="2800" dirty="0" smtClean="0"/>
              <a:t> et </a:t>
            </a:r>
            <a:r>
              <a:rPr lang="en-US" sz="2800" dirty="0" err="1" smtClean="0"/>
              <a:t>vous</a:t>
            </a:r>
            <a:r>
              <a:rPr lang="en-US" sz="2800" dirty="0" smtClean="0"/>
              <a:t> </a:t>
            </a:r>
            <a:r>
              <a:rPr lang="en-US" sz="2800" dirty="0" err="1" smtClean="0"/>
              <a:t>êtes</a:t>
            </a:r>
            <a:r>
              <a:rPr lang="en-US" sz="2800" dirty="0" smtClean="0"/>
              <a:t> </a:t>
            </a:r>
            <a:r>
              <a:rPr lang="en-US" sz="2800" dirty="0" err="1" smtClean="0"/>
              <a:t>très</a:t>
            </a:r>
            <a:r>
              <a:rPr lang="en-US" sz="2800" dirty="0" smtClean="0"/>
              <a:t> </a:t>
            </a:r>
            <a:r>
              <a:rPr lang="en-US" sz="2800" dirty="0" err="1" smtClean="0"/>
              <a:t>curieux/curieuses</a:t>
            </a:r>
            <a:r>
              <a:rPr lang="en-US" sz="2800" dirty="0" smtClean="0"/>
              <a:t> de </a:t>
            </a:r>
            <a:r>
              <a:rPr lang="en-US" sz="2800" dirty="0" err="1" smtClean="0"/>
              <a:t>découvrir</a:t>
            </a:r>
            <a:r>
              <a:rPr lang="en-US" sz="2800" dirty="0" smtClean="0"/>
              <a:t> </a:t>
            </a:r>
            <a:r>
              <a:rPr lang="en-US" sz="2800" dirty="0" err="1" smtClean="0"/>
              <a:t>cette</a:t>
            </a:r>
            <a:r>
              <a:rPr lang="en-US" sz="2800" dirty="0" smtClean="0"/>
              <a:t> </a:t>
            </a:r>
            <a:r>
              <a:rPr lang="en-US" sz="2800" dirty="0" err="1" smtClean="0"/>
              <a:t>région</a:t>
            </a:r>
            <a:r>
              <a:rPr lang="en-US" sz="2800" dirty="0" smtClean="0"/>
              <a:t>. </a:t>
            </a:r>
          </a:p>
          <a:p>
            <a:endParaRPr lang="en-US" sz="2800" dirty="0" smtClean="0"/>
          </a:p>
          <a:p>
            <a:r>
              <a:rPr lang="en-US" sz="2800" dirty="0" err="1" smtClean="0"/>
              <a:t>Vous</a:t>
            </a:r>
            <a:r>
              <a:rPr lang="en-US" sz="2800" dirty="0" smtClean="0"/>
              <a:t> </a:t>
            </a:r>
            <a:r>
              <a:rPr lang="en-US" sz="2800" dirty="0" err="1" smtClean="0"/>
              <a:t>demandez</a:t>
            </a:r>
            <a:r>
              <a:rPr lang="en-US" sz="2800" dirty="0" smtClean="0"/>
              <a:t> </a:t>
            </a:r>
            <a:r>
              <a:rPr lang="en-US" sz="2800" dirty="0" err="1" smtClean="0"/>
              <a:t>à</a:t>
            </a:r>
            <a:r>
              <a:rPr lang="en-US" sz="2800" dirty="0" smtClean="0"/>
              <a:t> </a:t>
            </a:r>
            <a:r>
              <a:rPr lang="en-US" sz="2800" dirty="0" err="1" smtClean="0"/>
              <a:t>votre</a:t>
            </a:r>
            <a:r>
              <a:rPr lang="en-US" sz="2800" dirty="0" smtClean="0"/>
              <a:t> </a:t>
            </a:r>
            <a:r>
              <a:rPr lang="en-US" sz="2800" dirty="0" err="1" smtClean="0"/>
              <a:t>ami</a:t>
            </a:r>
            <a:r>
              <a:rPr lang="en-US" sz="2800" dirty="0" smtClean="0"/>
              <a:t> </a:t>
            </a:r>
            <a:r>
              <a:rPr lang="en-US" sz="2800" dirty="0" err="1" smtClean="0"/>
              <a:t>ce</a:t>
            </a:r>
            <a:r>
              <a:rPr lang="en-US" sz="2800" dirty="0" smtClean="0"/>
              <a:t> </a:t>
            </a:r>
            <a:r>
              <a:rPr lang="en-US" sz="2800" dirty="0" err="1" smtClean="0"/>
              <a:t>que</a:t>
            </a:r>
            <a:r>
              <a:rPr lang="en-US" sz="2800" dirty="0" smtClean="0"/>
              <a:t> </a:t>
            </a:r>
            <a:r>
              <a:rPr lang="en-US" sz="2800" dirty="0" err="1" smtClean="0"/>
              <a:t>c’est</a:t>
            </a:r>
            <a:r>
              <a:rPr lang="en-US" sz="2800" dirty="0" smtClean="0"/>
              <a:t> . 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Unité</a:t>
            </a:r>
            <a:r>
              <a:rPr lang="en-US" dirty="0" smtClean="0"/>
              <a:t> 3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3600" dirty="0" err="1" smtClean="0"/>
              <a:t>C’est</a:t>
            </a:r>
            <a:r>
              <a:rPr lang="en-US" sz="3600" dirty="0" smtClean="0"/>
              <a:t> </a:t>
            </a:r>
            <a:r>
              <a:rPr lang="en-US" sz="3600" dirty="0" err="1" smtClean="0"/>
              <a:t>à</a:t>
            </a:r>
            <a:r>
              <a:rPr lang="en-US" sz="3600" dirty="0" smtClean="0"/>
              <a:t> </a:t>
            </a:r>
            <a:r>
              <a:rPr lang="en-US" sz="3600" dirty="0" err="1" smtClean="0"/>
              <a:t>toi</a:t>
            </a:r>
            <a:r>
              <a:rPr lang="en-US" sz="3600" dirty="0" smtClean="0"/>
              <a:t>: en voyage 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67419" y="2808017"/>
            <a:ext cx="698890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 tour de </a:t>
            </a:r>
            <a:r>
              <a:rPr lang="en-US" sz="2800" dirty="0" err="1" smtClean="0"/>
              <a:t>rôle</a:t>
            </a:r>
            <a:r>
              <a:rPr lang="en-US" sz="2800" dirty="0" smtClean="0"/>
              <a:t>, </a:t>
            </a:r>
            <a:r>
              <a:rPr lang="en-US" sz="2800" dirty="0" err="1" smtClean="0"/>
              <a:t>dites</a:t>
            </a:r>
            <a:r>
              <a:rPr lang="en-US" sz="2800" dirty="0" smtClean="0"/>
              <a:t> </a:t>
            </a:r>
            <a:r>
              <a:rPr lang="en-US" sz="2800" dirty="0" err="1" smtClean="0"/>
              <a:t>ce</a:t>
            </a:r>
            <a:r>
              <a:rPr lang="en-US" sz="2800" dirty="0" smtClean="0"/>
              <a:t> </a:t>
            </a:r>
            <a:r>
              <a:rPr lang="en-US" sz="2800" dirty="0" err="1" smtClean="0"/>
              <a:t>que</a:t>
            </a:r>
            <a:r>
              <a:rPr lang="en-US" sz="2800" dirty="0" smtClean="0"/>
              <a:t> </a:t>
            </a:r>
            <a:r>
              <a:rPr lang="en-US" sz="2800" dirty="0" err="1" smtClean="0"/>
              <a:t>c’est</a:t>
            </a:r>
            <a:r>
              <a:rPr lang="en-US" sz="2800" dirty="0" smtClean="0"/>
              <a:t> </a:t>
            </a:r>
          </a:p>
          <a:p>
            <a:endParaRPr lang="en-US" sz="2800" dirty="0" smtClean="0"/>
          </a:p>
          <a:p>
            <a:r>
              <a:rPr lang="en-US" sz="2800" dirty="0" err="1" smtClean="0"/>
              <a:t>Allons-y</a:t>
            </a:r>
            <a:r>
              <a:rPr lang="en-US" sz="2800" dirty="0" smtClean="0"/>
              <a:t>!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Unité</a:t>
            </a:r>
            <a:r>
              <a:rPr lang="en-US" dirty="0" smtClean="0"/>
              <a:t> 3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 algn="l"/>
            <a:r>
              <a:rPr lang="en-US" sz="3600" dirty="0" err="1" smtClean="0">
                <a:solidFill>
                  <a:schemeClr val="tx1"/>
                </a:solidFill>
              </a:rPr>
              <a:t>Qu’est-ce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que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c’est</a:t>
            </a:r>
            <a:r>
              <a:rPr lang="en-US" sz="3600" dirty="0" smtClean="0">
                <a:solidFill>
                  <a:schemeClr val="tx1"/>
                </a:solidFill>
              </a:rPr>
              <a:t> ? 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67420" y="2808018"/>
            <a:ext cx="208079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C’est</a:t>
            </a:r>
            <a:r>
              <a:rPr lang="en-US" sz="2800" dirty="0" smtClean="0"/>
              <a:t> la </a:t>
            </a:r>
            <a:r>
              <a:rPr lang="en-US" sz="2800" dirty="0" err="1" smtClean="0"/>
              <a:t>campagne</a:t>
            </a:r>
            <a:r>
              <a:rPr lang="en-US" sz="2800" dirty="0" smtClean="0"/>
              <a:t>.</a:t>
            </a:r>
          </a:p>
          <a:p>
            <a:endParaRPr lang="en-US" sz="28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391699" y="5187830"/>
            <a:ext cx="308060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i="1" dirty="0" err="1" smtClean="0"/>
              <a:t>C’est</a:t>
            </a:r>
            <a:r>
              <a:rPr lang="en-US" sz="3200" i="1" dirty="0" smtClean="0"/>
              <a:t> La Provence </a:t>
            </a:r>
            <a:endParaRPr lang="en-US" sz="3200" i="1" dirty="0"/>
          </a:p>
        </p:txBody>
      </p:sp>
      <p:pic>
        <p:nvPicPr>
          <p:cNvPr id="6" name="Picture 5" descr="DownloadedFile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2303" y="2675963"/>
            <a:ext cx="3526585" cy="27738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Unité</a:t>
            </a:r>
            <a:r>
              <a:rPr lang="en-US" dirty="0"/>
              <a:t> 4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 algn="l"/>
            <a:r>
              <a:rPr lang="en-US" sz="3600" dirty="0" err="1" smtClean="0">
                <a:solidFill>
                  <a:schemeClr val="tx1"/>
                </a:solidFill>
              </a:rPr>
              <a:t>Qu’est-ce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que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c’est</a:t>
            </a:r>
            <a:r>
              <a:rPr lang="en-US" sz="3600" dirty="0" smtClean="0">
                <a:solidFill>
                  <a:schemeClr val="tx1"/>
                </a:solidFill>
              </a:rPr>
              <a:t> ? 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932001" y="5480218"/>
            <a:ext cx="308060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i="1" dirty="0" err="1" smtClean="0"/>
              <a:t>C’est</a:t>
            </a:r>
            <a:r>
              <a:rPr lang="en-US" sz="3200" i="1" dirty="0" smtClean="0"/>
              <a:t> La Provence </a:t>
            </a:r>
            <a:endParaRPr lang="en-US" sz="3200" i="1" dirty="0"/>
          </a:p>
        </p:txBody>
      </p:sp>
      <p:pic>
        <p:nvPicPr>
          <p:cNvPr id="8" name="Picture 7" descr="images-7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1699" y="2667584"/>
            <a:ext cx="6630905" cy="25202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Unité</a:t>
            </a:r>
            <a:r>
              <a:rPr lang="en-US" dirty="0"/>
              <a:t> 4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 algn="l"/>
            <a:r>
              <a:rPr lang="en-US" sz="3600" dirty="0" err="1" smtClean="0">
                <a:solidFill>
                  <a:schemeClr val="tx1"/>
                </a:solidFill>
              </a:rPr>
              <a:t>Qu’est-ce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que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c’est</a:t>
            </a:r>
            <a:r>
              <a:rPr lang="en-US" sz="3600" dirty="0" smtClean="0">
                <a:solidFill>
                  <a:schemeClr val="tx1"/>
                </a:solidFill>
              </a:rPr>
              <a:t> ? 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67420" y="2808018"/>
            <a:ext cx="229697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C’est</a:t>
            </a:r>
            <a:r>
              <a:rPr lang="en-US" sz="2800" dirty="0" smtClean="0"/>
              <a:t> un </a:t>
            </a:r>
            <a:r>
              <a:rPr lang="en-US" sz="2800" dirty="0" err="1" smtClean="0"/>
              <a:t>pont</a:t>
            </a:r>
            <a:r>
              <a:rPr lang="en-US" sz="2800" dirty="0" smtClean="0"/>
              <a:t>.</a:t>
            </a:r>
          </a:p>
          <a:p>
            <a:endParaRPr lang="en-US" sz="28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2526676" y="5187830"/>
            <a:ext cx="363504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i="1" dirty="0" err="1" smtClean="0"/>
              <a:t>C’est</a:t>
            </a:r>
            <a:r>
              <a:rPr lang="en-US" sz="3200" i="1" dirty="0" smtClean="0"/>
              <a:t> le </a:t>
            </a:r>
            <a:r>
              <a:rPr lang="en-US" sz="3200" i="1" dirty="0" err="1" smtClean="0"/>
              <a:t>pont</a:t>
            </a:r>
            <a:r>
              <a:rPr lang="en-US" sz="3200" i="1" dirty="0" smtClean="0"/>
              <a:t> du </a:t>
            </a:r>
            <a:r>
              <a:rPr lang="en-US" sz="3200" i="1" dirty="0" err="1" smtClean="0"/>
              <a:t>Gard</a:t>
            </a:r>
            <a:endParaRPr lang="en-US" sz="3200" i="1" dirty="0"/>
          </a:p>
        </p:txBody>
      </p:sp>
      <p:pic>
        <p:nvPicPr>
          <p:cNvPr id="7" name="Picture 6" descr="images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2025" y="2485835"/>
            <a:ext cx="3534314" cy="23414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Unité</a:t>
            </a:r>
            <a:r>
              <a:rPr lang="en-US" dirty="0"/>
              <a:t> 4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 algn="l"/>
            <a:r>
              <a:rPr lang="en-US" sz="3600" dirty="0" err="1" smtClean="0">
                <a:solidFill>
                  <a:schemeClr val="tx1"/>
                </a:solidFill>
              </a:rPr>
              <a:t>Qu’est-ce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que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c’est</a:t>
            </a:r>
            <a:r>
              <a:rPr lang="en-US" sz="3600" dirty="0" smtClean="0">
                <a:solidFill>
                  <a:schemeClr val="tx1"/>
                </a:solidFill>
              </a:rPr>
              <a:t> ? 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67420" y="2808018"/>
            <a:ext cx="229697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C’est</a:t>
            </a:r>
            <a:r>
              <a:rPr lang="en-US" sz="2800" dirty="0" smtClean="0"/>
              <a:t> </a:t>
            </a:r>
            <a:r>
              <a:rPr lang="en-US" sz="2800" dirty="0" err="1" smtClean="0"/>
              <a:t>une</a:t>
            </a:r>
            <a:r>
              <a:rPr lang="en-US" sz="2800" dirty="0" smtClean="0"/>
              <a:t> </a:t>
            </a:r>
            <a:r>
              <a:rPr lang="en-US" sz="2800" dirty="0" err="1" smtClean="0"/>
              <a:t>île</a:t>
            </a:r>
            <a:r>
              <a:rPr lang="en-US" sz="2800" dirty="0" smtClean="0"/>
              <a:t>.</a:t>
            </a:r>
          </a:p>
          <a:p>
            <a:endParaRPr lang="en-US" sz="28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391699" y="5187830"/>
            <a:ext cx="696428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i="1" dirty="0" err="1" smtClean="0"/>
              <a:t>C’est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l’île</a:t>
            </a:r>
            <a:r>
              <a:rPr lang="en-US" sz="3200" i="1" dirty="0" smtClean="0"/>
              <a:t> de “Monte Cristo” le château </a:t>
            </a:r>
            <a:r>
              <a:rPr lang="en-US" sz="3200" i="1" dirty="0" err="1" smtClean="0"/>
              <a:t>d’If</a:t>
            </a:r>
            <a:r>
              <a:rPr lang="en-US" sz="3200" i="1" dirty="0" smtClean="0"/>
              <a:t> </a:t>
            </a:r>
            <a:endParaRPr lang="en-US" sz="3200" i="1" dirty="0"/>
          </a:p>
        </p:txBody>
      </p:sp>
      <p:pic>
        <p:nvPicPr>
          <p:cNvPr id="6" name="Picture 5" descr="Chateau-dIF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3724" y="2502348"/>
            <a:ext cx="4032255" cy="26854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Unité</a:t>
            </a:r>
            <a:r>
              <a:rPr lang="en-US" dirty="0"/>
              <a:t> 4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 algn="l"/>
            <a:r>
              <a:rPr lang="en-US" sz="3600" dirty="0" err="1" smtClean="0">
                <a:solidFill>
                  <a:schemeClr val="tx1"/>
                </a:solidFill>
              </a:rPr>
              <a:t>Qu’est-ce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que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c’est</a:t>
            </a:r>
            <a:r>
              <a:rPr lang="en-US" sz="3600" dirty="0" smtClean="0">
                <a:solidFill>
                  <a:schemeClr val="tx1"/>
                </a:solidFill>
              </a:rPr>
              <a:t> ? 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67420" y="2808018"/>
            <a:ext cx="229697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C’est</a:t>
            </a:r>
            <a:r>
              <a:rPr lang="en-US" sz="2800" dirty="0" smtClean="0"/>
              <a:t> </a:t>
            </a:r>
            <a:r>
              <a:rPr lang="en-US" sz="2800" dirty="0" err="1" smtClean="0"/>
              <a:t>une</a:t>
            </a:r>
            <a:r>
              <a:rPr lang="en-US" sz="2800" dirty="0" smtClean="0"/>
              <a:t> </a:t>
            </a:r>
            <a:r>
              <a:rPr lang="en-US" sz="2800" dirty="0" err="1" smtClean="0"/>
              <a:t>montagne</a:t>
            </a:r>
            <a:r>
              <a:rPr lang="en-US" sz="2800" dirty="0" smtClean="0"/>
              <a:t>.</a:t>
            </a:r>
          </a:p>
          <a:p>
            <a:endParaRPr lang="en-US" sz="28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391699" y="5187830"/>
            <a:ext cx="335992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i="1" dirty="0" err="1" smtClean="0"/>
              <a:t>C’est</a:t>
            </a:r>
            <a:r>
              <a:rPr lang="en-US" sz="3200" i="1" dirty="0" smtClean="0"/>
              <a:t> Les </a:t>
            </a:r>
            <a:r>
              <a:rPr lang="en-US" sz="3200" i="1" dirty="0" err="1" smtClean="0"/>
              <a:t>Pyrénnées</a:t>
            </a:r>
            <a:endParaRPr lang="en-US" sz="3200" i="1" dirty="0"/>
          </a:p>
        </p:txBody>
      </p:sp>
      <p:pic>
        <p:nvPicPr>
          <p:cNvPr id="6" name="Picture 5" descr="images-1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3574" y="2568575"/>
            <a:ext cx="3687453" cy="27655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Codex">
  <a:themeElements>
    <a:clrScheme name="Codex">
      <a:dk1>
        <a:sysClr val="windowText" lastClr="000000"/>
      </a:dk1>
      <a:lt1>
        <a:sysClr val="window" lastClr="FFFFFF"/>
      </a:lt1>
      <a:dk2>
        <a:srgbClr val="59564B"/>
      </a:dk2>
      <a:lt2>
        <a:srgbClr val="DFDAC7"/>
      </a:lt2>
      <a:accent1>
        <a:srgbClr val="990000"/>
      </a:accent1>
      <a:accent2>
        <a:srgbClr val="EFAB16"/>
      </a:accent2>
      <a:accent3>
        <a:srgbClr val="78AC35"/>
      </a:accent3>
      <a:accent4>
        <a:srgbClr val="35ACA2"/>
      </a:accent4>
      <a:accent5>
        <a:srgbClr val="4083CF"/>
      </a:accent5>
      <a:accent6>
        <a:srgbClr val="0D335E"/>
      </a:accent6>
      <a:hlink>
        <a:srgbClr val="EF8E1C"/>
      </a:hlink>
      <a:folHlink>
        <a:srgbClr val="FEC60B"/>
      </a:folHlink>
    </a:clrScheme>
    <a:fontScheme name="Codex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Codex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5000"/>
              </a:schemeClr>
            </a:gs>
            <a:gs pos="100000">
              <a:schemeClr val="phClr">
                <a:tint val="100000"/>
                <a:shade val="94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alpha val="90000"/>
                <a:satMod val="115000"/>
              </a:schemeClr>
            </a:gs>
            <a:gs pos="100000">
              <a:schemeClr val="phClr">
                <a:shade val="94000"/>
                <a:alpha val="90000"/>
                <a:satMod val="135000"/>
              </a:schemeClr>
            </a:gs>
          </a:gsLst>
          <a:lin ang="5400000" scaled="1"/>
        </a:gradFill>
      </a:fillStyleLst>
      <a:lnStyleLst>
        <a:ln w="1587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12700" dir="5400000" rotWithShape="0">
              <a:srgbClr val="525252">
                <a:alpha val="85000"/>
              </a:srgbClr>
            </a:outerShdw>
          </a:effectLst>
          <a:scene3d>
            <a:camera prst="orthographicFront">
              <a:rot lat="0" lon="0" rev="0"/>
            </a:camera>
            <a:lightRig rig="sunrise" dir="t">
              <a:rot lat="0" lon="0" rev="6000000"/>
            </a:lightRig>
          </a:scene3d>
          <a:sp3d prstMaterial="matte">
            <a:bevelT w="50800" h="4445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Codex.thmx</Template>
  <TotalTime>117</TotalTime>
  <Words>252</Words>
  <Application>Microsoft Macintosh PowerPoint</Application>
  <PresentationFormat>On-screen Show (4:3)</PresentationFormat>
  <Paragraphs>67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Calibri</vt:lpstr>
      <vt:lpstr>Calisto MT</vt:lpstr>
      <vt:lpstr>Arial</vt:lpstr>
      <vt:lpstr>Wingdings</vt:lpstr>
      <vt:lpstr>Codex</vt:lpstr>
      <vt:lpstr>Unité 4 </vt:lpstr>
      <vt:lpstr>Unité 3 </vt:lpstr>
      <vt:lpstr>Unité 3 </vt:lpstr>
      <vt:lpstr>Unité 3 </vt:lpstr>
      <vt:lpstr>Unité 3 </vt:lpstr>
      <vt:lpstr>Unité 4 </vt:lpstr>
      <vt:lpstr>Unité 4</vt:lpstr>
      <vt:lpstr>Unité 4 </vt:lpstr>
      <vt:lpstr>Unité 4 </vt:lpstr>
      <vt:lpstr>Unité 4 </vt:lpstr>
      <vt:lpstr>Unité 4</vt:lpstr>
      <vt:lpstr>Unité 4</vt:lpstr>
      <vt:lpstr>Unité 4 </vt:lpstr>
      <vt:lpstr>Unité 4 </vt:lpstr>
      <vt:lpstr>Unité 4 </vt:lpstr>
      <vt:lpstr>Unité 4</vt:lpstr>
      <vt:lpstr>Unité 4 </vt:lpstr>
    </vt:vector>
  </TitlesOfParts>
  <Company>Fairfield Ludlowe High School</Company>
  <LinksUpToDate>false</LinksUpToDate>
  <SharedDoc>false</SharedDoc>
  <HyperlinksChanged>false</HyperlinksChanged>
  <AppVersion>15.0031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Unité 3 </dc:title>
  <dc:creator>Viviane Grebert</dc:creator>
  <cp:lastModifiedBy>GREBERT,VIVIANE</cp:lastModifiedBy>
  <cp:revision>15</cp:revision>
  <dcterms:created xsi:type="dcterms:W3CDTF">2011-11-23T14:35:08Z</dcterms:created>
  <dcterms:modified xsi:type="dcterms:W3CDTF">2017-03-14T18:09:52Z</dcterms:modified>
</cp:coreProperties>
</file>